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Abertura. Apresente a GO! Mídia Indoor e o conceito: transformar as áreas comuns do condomínio num mural digital que comunica com os moradores e ainda traz serviços úteis — sem custo para o condomínio.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Deixe o caminho fácil e curto. O objetivo do encontro é marcar a próxima etapa: uma visita para definir os pontos. Reforce o “sem compromisso”.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Credibilidade e proximidade: somos locais, com tecnologia própria e atendimento perto. Isso conta muito para um síndico decidir.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Fechamento com chamada clara: agendar uma visita, sem compromisso, e ver funcionando ao vivo. Deixe os contatos visíveis. Peça o próximo passo agora.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Estabeleça a dor: a comunicação interna é ruim. Mural de papel ninguém lê, WhatsApp se perde, e a falta de informação gera reclamação contra a administração. É aqui que a nossa solução entra.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Mostre a solução concretamente. A TV mistura os avisos do condomínio com conteúdo útil e anúncios locais. Aponte para a ilustração e descreva o que o morador vê no dia a dia.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Detalhe o conteúdo. O ponto forte para o condomínio é o primeiro item: os avisos oficiais ganham um canal que ninguém ignora. O resto (clima, notícias, dólar) mantém os moradores olhando a tela.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Fale direto com quem decide: o síndico e a administradora. O benefício central é comunicação sem esforço e menos reclamação — e a percepção de uma gestão moderna.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Mostre que os moradores também ganham — não é só publicidade. Isso ajuda a aprovar a proposta em assembleia: todo mundo sai ganhando.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slide da virada: custo zero. Enfatize que instalação, manutenção e conteúdo são por nossa conta — a receita vem dos anúncios locais. Mencione a possibilidade de participação/comissão para o condomínio como gancho para a próxima conversa.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Concretize onde instalar. Halls de elevador são o ponto de ouro: as pessoas ficam paradas, olhando. Um ou vários pontos, conforme o porte do condomínio.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Responda às objeções de antemão: dá trabalho? Não. É seguro? Sim. E dados dos moradores? Não coletamos (LGPD). Tranquiliza a assembleia.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011680"/>
            <a:ext cx="5943600" cy="5943600"/>
          </a:xfrm>
          <a:prstGeom prst="ellipse">
            <a:avLst/>
          </a:prstGeom>
          <a:solidFill>
            <a:srgbClr val="FD5701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3566160"/>
            <a:ext cx="4572000" cy="4572000"/>
          </a:xfrm>
          <a:prstGeom prst="ellipse">
            <a:avLst/>
          </a:prstGeom>
          <a:solidFill>
            <a:srgbClr val="F9A801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777240" y="685800"/>
            <a:ext cx="2734056" cy="946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6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</a:t>
            </a:r>
            <a:pPr indent="0" marL="0">
              <a:buNone/>
            </a:pPr>
            <a:r>
              <a:rPr lang="en-US" sz="506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5060" dirty="0"/>
          </a:p>
        </p:txBody>
      </p:sp>
      <p:sp>
        <p:nvSpPr>
          <p:cNvPr id="5" name="Text 3"/>
          <p:cNvSpPr txBox="1"/>
          <p:nvPr/>
        </p:nvSpPr>
        <p:spPr>
          <a:xfrm>
            <a:off x="832104" y="1506017"/>
            <a:ext cx="315468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5" b="1" spc="400" kern="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MÍDIA INDOOR</a:t>
            </a:r>
            <a:endParaRPr lang="en-US" sz="1265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514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PROPOSTA PARA CONDOMÍNIOS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786384" y="292608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mural digital que informa,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 e valoriza o seu condomínio.</a:t>
            </a:r>
            <a:endParaRPr lang="en-US" sz="38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4709160"/>
            <a:ext cx="8869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TV moderna nas áreas comuns — avisos do condomínio, clima, notícias e serviços da região. Sem custo para o condomínio.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786384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WhatsApp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99314-9994    </a:t>
            </a:r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Site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gomidiaindoor.com.br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COMEÇAR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sim à tela no ar em poucos dias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43609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443609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reunião rápida para entender o condomínio e tirar dúvidas.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81578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39387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239387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3664458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Aprovação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3710178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 com a administração / assembleia, sem compromisso.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77356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035165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035165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17" name="Text 15"/>
          <p:cNvSpPr txBox="1"/>
          <p:nvPr/>
        </p:nvSpPr>
        <p:spPr>
          <a:xfrm>
            <a:off x="6460236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6505956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Definimos os pontos e instalamos — rápido e sem obras.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73134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830943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9830943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22" name="Text 20"/>
          <p:cNvSpPr txBox="1"/>
          <p:nvPr/>
        </p:nvSpPr>
        <p:spPr>
          <a:xfrm>
            <a:off x="9256014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ar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9301734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tela entra em operação com os avisos e o conteúdo.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SOMOS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1691640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 de mídia indoor que leva informação e publicidade a telas em pontos de grande circulação da região. Conteúdo local, tecnologia própria e atendimento perto de você.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8404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2697480" y="386791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Atuação em Itacuruçá e Mangaratiba — RJ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44988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Próprio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2697480" y="45262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Tecnologia e painel de gestão próprios</a:t>
            </a:r>
            <a:endParaRPr lang="en-US" sz="1350" dirty="0"/>
          </a:p>
        </p:txBody>
      </p:sp>
      <p:sp>
        <p:nvSpPr>
          <p:cNvPr id="9" name="Text 7"/>
          <p:cNvSpPr txBox="1"/>
          <p:nvPr/>
        </p:nvSpPr>
        <p:spPr>
          <a:xfrm>
            <a:off x="731520" y="5157216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Curado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2697480" y="518464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responsável e regionalizado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772400" y="1691640"/>
            <a:ext cx="3749040" cy="4023360"/>
          </a:xfrm>
          <a:prstGeom prst="roundRect">
            <a:avLst>
              <a:gd name="adj" fmla="val 219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183880" y="214884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</a:t>
            </a:r>
            <a:pPr indent="0" marL="0">
              <a:buNone/>
            </a:pPr>
            <a:r>
              <a:rPr lang="en-US" sz="44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4400" dirty="0"/>
          </a:p>
        </p:txBody>
      </p:sp>
      <p:sp>
        <p:nvSpPr>
          <p:cNvPr id="13" name="Text 11"/>
          <p:cNvSpPr txBox="1"/>
          <p:nvPr/>
        </p:nvSpPr>
        <p:spPr>
          <a:xfrm>
            <a:off x="8238744" y="28620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MÍDIA INDOOR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8138160" y="3383280"/>
            <a:ext cx="3063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i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“Sua marca — e seus avisos — na tela, todo dia, onde as pessoas já estão.”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6" name="Text 14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03120" y="3291840"/>
            <a:ext cx="5943600" cy="5943600"/>
          </a:xfrm>
          <a:prstGeom prst="ellipse">
            <a:avLst/>
          </a:prstGeom>
          <a:solidFill>
            <a:srgbClr val="FD5701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052560" y="-2194560"/>
            <a:ext cx="5486400" cy="5486400"/>
          </a:xfrm>
          <a:prstGeom prst="ellipse">
            <a:avLst/>
          </a:prstGeom>
          <a:solidFill>
            <a:srgbClr val="F9A801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777240" y="10515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VAMOS COMEÇAR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150876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 o mural digital ao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 condomínio.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34290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 sem custo e sem compromisso. Agende uma visita — mostramos funcionando.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99314-9994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34340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66344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466344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98032-4747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95528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7532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27532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97289-9871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777240" y="56692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gomidiaindoor.com.br</a:t>
            </a:r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Região 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Itacuruçá, Mangaratiba — RJ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CENÁRIO HOJE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comunicação no seu condomínio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ainda depende do papel?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97280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📌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Mural de papel ignorado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1051560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Avisos colados na parede que ninguém lê — desatualizados e sem destaque.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13504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24984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24984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</a:t>
            </a:r>
            <a:endParaRPr lang="en-US" sz="2600" dirty="0"/>
          </a:p>
        </p:txBody>
      </p:sp>
      <p:sp>
        <p:nvSpPr>
          <p:cNvPr id="12" name="Text 10"/>
          <p:cNvSpPr txBox="1"/>
          <p:nvPr/>
        </p:nvSpPr>
        <p:spPr>
          <a:xfrm>
            <a:off x="4779264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Mensagens que se perdem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4779264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Recados no WhatsApp somem na conversa; nem todo morador está no grupo.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41208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52688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552688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</a:t>
            </a:r>
            <a:endParaRPr lang="en-US" sz="2600" dirty="0"/>
          </a:p>
        </p:txBody>
      </p:sp>
      <p:sp>
        <p:nvSpPr>
          <p:cNvPr id="17" name="Text 15"/>
          <p:cNvSpPr txBox="1"/>
          <p:nvPr/>
        </p:nvSpPr>
        <p:spPr>
          <a:xfrm>
            <a:off x="8506968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Moradores desinformados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8506968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Assembleias, manutenções e regras não chegam a todos — e viram reclamação.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SOLUÇÃO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6035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tela inteligente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áreas comuns.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2468880"/>
            <a:ext cx="5669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Instalamos uma TV nas áreas de maior circulação. Ela exibe, em rotação, os avisos do próprio condomínio junto com clima, notícias, cotação do dólar e anúncios de comércios da região — tudo atualizado sozinho pela internet.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31520" y="46725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05840" y="4572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 com os moradores em tempo real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51297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05840" y="50292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útil que prende a atenção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55869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005840" y="54864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manutenção para o condomínio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748272" y="2039112"/>
            <a:ext cx="4928616" cy="3054096"/>
          </a:xfrm>
          <a:prstGeom prst="roundRect">
            <a:avLst>
              <a:gd name="adj" fmla="val 3593"/>
            </a:avLst>
          </a:prstGeom>
          <a:solidFill>
            <a:srgbClr val="000000"/>
          </a:solidFill>
          <a:ln w="19050">
            <a:solidFill>
              <a:srgbClr val="2E2E3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0" y="2148840"/>
            <a:ext cx="4709160" cy="2834640"/>
          </a:xfrm>
          <a:prstGeom prst="roundRect">
            <a:avLst>
              <a:gd name="adj" fmla="val 2581"/>
            </a:avLst>
          </a:prstGeom>
          <a:solidFill>
            <a:srgbClr val="11161D"/>
          </a:solidFill>
          <a:ln/>
        </p:spPr>
      </p:sp>
      <p:sp>
        <p:nvSpPr>
          <p:cNvPr id="13" name="Shape 11"/>
          <p:cNvSpPr/>
          <p:nvPr/>
        </p:nvSpPr>
        <p:spPr>
          <a:xfrm>
            <a:off x="7059168" y="2350008"/>
            <a:ext cx="4306824" cy="1874520"/>
          </a:xfrm>
          <a:prstGeom prst="roundRect">
            <a:avLst>
              <a:gd name="adj" fmla="val 2927"/>
            </a:avLst>
          </a:prstGeom>
          <a:solidFill>
            <a:srgbClr val="1C253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7059168" y="3154680"/>
            <a:ext cx="4306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/ AVISO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10332720" y="24231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DD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14:22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7178040" y="24231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D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🌤 24°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059168" y="4325112"/>
            <a:ext cx="914400" cy="384048"/>
          </a:xfrm>
          <a:prstGeom prst="roundRect">
            <a:avLst>
              <a:gd name="adj" fmla="val 11905"/>
            </a:avLst>
          </a:prstGeom>
          <a:solidFill>
            <a:srgbClr val="FD5701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7059168" y="4325112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8092440" y="4343400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EB4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Avisos do condomínio · Comércio da região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6858000" y="514807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Ilustração da tela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DA TELA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que o morador vê — num só lugar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05840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📣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920240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Avisos do condomínio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Assembleias, manutenções, boletos e comunicados oficiais.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13504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33544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733544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🌤</a:t>
            </a:r>
            <a:endParaRPr lang="en-US" sz="2200" dirty="0"/>
          </a:p>
        </p:txBody>
      </p:sp>
      <p:sp>
        <p:nvSpPr>
          <p:cNvPr id="12" name="Text 10"/>
          <p:cNvSpPr txBox="1"/>
          <p:nvPr/>
        </p:nvSpPr>
        <p:spPr>
          <a:xfrm>
            <a:off x="5647944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 da cidade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5647944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Previsão do tempo local, sempre atualizada.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41208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61248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61248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📰</a:t>
            </a:r>
            <a:endParaRPr lang="en-US" sz="2200" dirty="0"/>
          </a:p>
        </p:txBody>
      </p:sp>
      <p:sp>
        <p:nvSpPr>
          <p:cNvPr id="17" name="Text 15"/>
          <p:cNvSpPr txBox="1"/>
          <p:nvPr/>
        </p:nvSpPr>
        <p:spPr>
          <a:xfrm>
            <a:off x="9375648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Notícias ao vivo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9375648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Manchetes das principais fontes, com QR para ler no celular.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05840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1005840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💵</a:t>
            </a:r>
            <a:endParaRPr lang="en-US" sz="2200" dirty="0"/>
          </a:p>
        </p:txBody>
      </p:sp>
      <p:sp>
        <p:nvSpPr>
          <p:cNvPr id="22" name="Text 20"/>
          <p:cNvSpPr txBox="1"/>
          <p:nvPr/>
        </p:nvSpPr>
        <p:spPr>
          <a:xfrm>
            <a:off x="1920240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Cotação do dólar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1920240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valor do dia, atualizado automaticamente.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413504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33544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4733544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🕒</a:t>
            </a:r>
            <a:endParaRPr lang="en-US" sz="2200" dirty="0"/>
          </a:p>
        </p:txBody>
      </p:sp>
      <p:sp>
        <p:nvSpPr>
          <p:cNvPr id="27" name="Text 25"/>
          <p:cNvSpPr txBox="1"/>
          <p:nvPr/>
        </p:nvSpPr>
        <p:spPr>
          <a:xfrm>
            <a:off x="5647944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Relógio e data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5647944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Referência rápida, o tempo todo na tela.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8141208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61248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461248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🏪</a:t>
            </a:r>
            <a:endParaRPr lang="en-US" sz="2200" dirty="0"/>
          </a:p>
        </p:txBody>
      </p:sp>
      <p:sp>
        <p:nvSpPr>
          <p:cNvPr id="32" name="Text 30"/>
          <p:cNvSpPr txBox="1"/>
          <p:nvPr/>
        </p:nvSpPr>
        <p:spPr>
          <a:xfrm>
            <a:off x="9375648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Comércio da região</a:t>
            </a:r>
            <a:endParaRPr lang="en-US" sz="1600" dirty="0"/>
          </a:p>
        </p:txBody>
      </p:sp>
      <p:sp>
        <p:nvSpPr>
          <p:cNvPr id="33" name="Text 31"/>
          <p:cNvSpPr txBox="1"/>
          <p:nvPr/>
        </p:nvSpPr>
        <p:spPr>
          <a:xfrm>
            <a:off x="9375648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Anúncios de serviços úteis para os moradores.</a:t>
            </a:r>
            <a:endParaRPr lang="en-US" sz="1250" dirty="0"/>
          </a:p>
        </p:txBody>
      </p:sp>
      <p:sp>
        <p:nvSpPr>
          <p:cNvPr id="34" name="Text 3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35" name="Text 3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O SÍNDICO E A ADMINISTRAÇÃO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 canal direto com os moradores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31520" y="2194560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31520" y="21945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2200" dirty="0"/>
          </a:p>
        </p:txBody>
      </p:sp>
      <p:sp>
        <p:nvSpPr>
          <p:cNvPr id="6" name="Text 4"/>
          <p:cNvSpPr txBox="1"/>
          <p:nvPr/>
        </p:nvSpPr>
        <p:spPr>
          <a:xfrm>
            <a:off x="1691640" y="221284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Publique avisos em segundos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1691640" y="2615184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seu painel, no celular: um comunicado novo entra na tela na hora.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31520" y="327355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31520" y="327355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🗞️</a:t>
            </a:r>
            <a:endParaRPr lang="en-US" sz="2200" dirty="0"/>
          </a:p>
        </p:txBody>
      </p:sp>
      <p:sp>
        <p:nvSpPr>
          <p:cNvPr id="10" name="Text 8"/>
          <p:cNvSpPr txBox="1"/>
          <p:nvPr/>
        </p:nvSpPr>
        <p:spPr>
          <a:xfrm>
            <a:off x="1691640" y="3291840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Substitui o mural de papel</a:t>
            </a:r>
            <a:endParaRPr lang="en-US" sz="1700" dirty="0"/>
          </a:p>
        </p:txBody>
      </p:sp>
      <p:sp>
        <p:nvSpPr>
          <p:cNvPr id="11" name="Text 9"/>
          <p:cNvSpPr txBox="1"/>
          <p:nvPr/>
        </p:nvSpPr>
        <p:spPr>
          <a:xfrm>
            <a:off x="1691640" y="3694176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Fim dos cartazes desatualizados — tudo digital, organizado e visível.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731520" y="4352544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731520" y="4352544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📉</a:t>
            </a:r>
            <a:endParaRPr lang="en-US" sz="2200" dirty="0"/>
          </a:p>
        </p:txBody>
      </p:sp>
      <p:sp>
        <p:nvSpPr>
          <p:cNvPr id="14" name="Text 12"/>
          <p:cNvSpPr txBox="1"/>
          <p:nvPr/>
        </p:nvSpPr>
        <p:spPr>
          <a:xfrm>
            <a:off x="1691640" y="4370832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reclamações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1691640" y="477316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Informação que chega a todos reduz ruído e cobranças na portaria.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731520" y="5431536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731520" y="54315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</a:t>
            </a:r>
            <a:endParaRPr lang="en-US" sz="2200" dirty="0"/>
          </a:p>
        </p:txBody>
      </p:sp>
      <p:sp>
        <p:nvSpPr>
          <p:cNvPr id="18" name="Text 16"/>
          <p:cNvSpPr txBox="1"/>
          <p:nvPr/>
        </p:nvSpPr>
        <p:spPr>
          <a:xfrm>
            <a:off x="1691640" y="5449824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Valoriza a gestão</a:t>
            </a:r>
            <a:endParaRPr lang="en-US" sz="1700" dirty="0"/>
          </a:p>
        </p:txBody>
      </p:sp>
      <p:sp>
        <p:nvSpPr>
          <p:cNvPr id="19" name="Text 17"/>
          <p:cNvSpPr txBox="1"/>
          <p:nvPr/>
        </p:nvSpPr>
        <p:spPr>
          <a:xfrm>
            <a:off x="1691640" y="5852160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 condomínio moderno e bem comunicado reflete boa administração.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OS MORADORES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Informação útil, todo dia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14884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260604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2606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📢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965960" y="253288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Sempre informados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1965960" y="299008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Ninguém perde um aviso importante do condomínio.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77356" y="214884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43116" y="260604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643116" y="2606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🌦️</a:t>
            </a:r>
            <a:endParaRPr lang="en-US" sz="2200" dirty="0"/>
          </a:p>
        </p:txBody>
      </p:sp>
      <p:sp>
        <p:nvSpPr>
          <p:cNvPr id="12" name="Text 10"/>
          <p:cNvSpPr txBox="1"/>
          <p:nvPr/>
        </p:nvSpPr>
        <p:spPr>
          <a:xfrm>
            <a:off x="7557516" y="253288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Serviços úteis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7557516" y="299008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Clima, notícias e cotação num relance, ao passar pela área comum.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85800" y="416052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51560" y="461772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51560" y="4617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🏢</a:t>
            </a:r>
            <a:endParaRPr lang="en-US" sz="2200" dirty="0"/>
          </a:p>
        </p:txBody>
      </p:sp>
      <p:sp>
        <p:nvSpPr>
          <p:cNvPr id="17" name="Text 15"/>
          <p:cNvSpPr txBox="1"/>
          <p:nvPr/>
        </p:nvSpPr>
        <p:spPr>
          <a:xfrm>
            <a:off x="1965960" y="454456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Ambiente mais moderno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1965960" y="500176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área comum atual valoriza a experiência de morar ali.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77356" y="416052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43116" y="461772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643116" y="4617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♻️</a:t>
            </a:r>
            <a:endParaRPr lang="en-US" sz="2200" dirty="0"/>
          </a:p>
        </p:txBody>
      </p:sp>
      <p:sp>
        <p:nvSpPr>
          <p:cNvPr id="22" name="Text 20"/>
          <p:cNvSpPr txBox="1"/>
          <p:nvPr/>
        </p:nvSpPr>
        <p:spPr>
          <a:xfrm>
            <a:off x="7557516" y="454456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papel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7557516" y="500176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Comunicação digital, mais sustentável e organizada.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570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6400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3A1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MODELO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85800" y="11430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737360"/>
            <a:ext cx="5943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9776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o condomínio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675120" y="1234440"/>
            <a:ext cx="4846320" cy="3474720"/>
          </a:xfrm>
          <a:prstGeom prst="roundRect">
            <a:avLst>
              <a:gd name="adj" fmla="val 2368"/>
            </a:avLst>
          </a:prstGeom>
          <a:solidFill>
            <a:srgbClr val="FFFFFF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040880" y="15544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por nossa conta: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7040880" y="2148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7452360" y="21488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 dos equipamentos</a:t>
            </a:r>
            <a:endParaRPr lang="en-US" sz="1450" dirty="0"/>
          </a:p>
        </p:txBody>
      </p:sp>
      <p:sp>
        <p:nvSpPr>
          <p:cNvPr id="10" name="Text 8"/>
          <p:cNvSpPr txBox="1"/>
          <p:nvPr/>
        </p:nvSpPr>
        <p:spPr>
          <a:xfrm>
            <a:off x="7040880" y="27157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7452360" y="271576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Manutenção e suporte técnico</a:t>
            </a:r>
            <a:endParaRPr lang="en-US" sz="1450" dirty="0"/>
          </a:p>
        </p:txBody>
      </p:sp>
      <p:sp>
        <p:nvSpPr>
          <p:cNvPr id="12" name="Text 10"/>
          <p:cNvSpPr txBox="1"/>
          <p:nvPr/>
        </p:nvSpPr>
        <p:spPr>
          <a:xfrm>
            <a:off x="704088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452360" y="3282696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Gestão do conteúdo e das telas</a:t>
            </a:r>
            <a:endParaRPr lang="en-US" sz="1450" dirty="0"/>
          </a:p>
        </p:txBody>
      </p:sp>
      <p:sp>
        <p:nvSpPr>
          <p:cNvPr id="14" name="Text 12"/>
          <p:cNvSpPr txBox="1"/>
          <p:nvPr/>
        </p:nvSpPr>
        <p:spPr>
          <a:xfrm>
            <a:off x="7040880" y="38496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7452360" y="384962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Atualizações — tudo pela internet</a:t>
            </a:r>
            <a:endParaRPr lang="en-US" sz="1450" dirty="0"/>
          </a:p>
        </p:txBody>
      </p:sp>
      <p:sp>
        <p:nvSpPr>
          <p:cNvPr id="16" name="Text 14"/>
          <p:cNvSpPr txBox="1"/>
          <p:nvPr/>
        </p:nvSpPr>
        <p:spPr>
          <a:xfrm>
            <a:off x="731520" y="498348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operação se paga com os anúncios de comércios da região — e o condomínio ainda pode receber uma participação.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PONTOS DE INSTALAÇÃO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a tela faz diferença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16002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Escolhemos juntos os locais de maior circulação e tempo de permanência.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51560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🚪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 de entrada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4413504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79264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779264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🛗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5647944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Halls dos elevadores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8141208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06968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506968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🛎️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9375648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Portaria / recepção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685800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1560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051560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🎉</a:t>
            </a:r>
            <a:endParaRPr lang="en-US" sz="2100" dirty="0"/>
          </a:p>
        </p:txBody>
      </p:sp>
      <p:sp>
        <p:nvSpPr>
          <p:cNvPr id="20" name="Text 18"/>
          <p:cNvSpPr txBox="1"/>
          <p:nvPr/>
        </p:nvSpPr>
        <p:spPr>
          <a:xfrm>
            <a:off x="1920240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Salão de festas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4413504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79264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4779264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🏋️</a:t>
            </a:r>
            <a:endParaRPr lang="en-US" sz="2100" dirty="0"/>
          </a:p>
        </p:txBody>
      </p:sp>
      <p:sp>
        <p:nvSpPr>
          <p:cNvPr id="24" name="Text 22"/>
          <p:cNvSpPr txBox="1"/>
          <p:nvPr/>
        </p:nvSpPr>
        <p:spPr>
          <a:xfrm>
            <a:off x="5647944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Academia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8141208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06968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8506968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🪑</a:t>
            </a:r>
            <a:endParaRPr lang="en-US" sz="2100" dirty="0"/>
          </a:p>
        </p:txBody>
      </p:sp>
      <p:sp>
        <p:nvSpPr>
          <p:cNvPr id="28" name="Text 26"/>
          <p:cNvSpPr txBox="1"/>
          <p:nvPr/>
        </p:nvSpPr>
        <p:spPr>
          <a:xfrm>
            <a:off x="9375648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Áreas de espera</a:t>
            </a:r>
            <a:endParaRPr lang="en-US" sz="1650" dirty="0"/>
          </a:p>
        </p:txBody>
      </p:sp>
      <p:sp>
        <p:nvSpPr>
          <p:cNvPr id="29" name="Text 27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SIMPLES E SEGURO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trabalho para o condomínio,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surpresas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51460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28620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28620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</a:t>
            </a:r>
            <a:endParaRPr lang="en-US" sz="2100" dirty="0"/>
          </a:p>
        </p:txBody>
      </p:sp>
      <p:sp>
        <p:nvSpPr>
          <p:cNvPr id="7" name="Text 5"/>
          <p:cNvSpPr txBox="1"/>
          <p:nvPr/>
        </p:nvSpPr>
        <p:spPr>
          <a:xfrm>
            <a:off x="1920240" y="277063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Atualização automática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319125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tela busca o conteúdo pela internet. Nada a instalar ou manter.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7356" y="251460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43116" y="28620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643116" y="28620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7511796" y="277063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curado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511796" y="319125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Curadoria responsável — nada de conteúdo impróprio na sua área comum.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85800" y="420624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51560" y="455371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51560" y="455371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🛡️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1920240" y="446227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Privacidade (LGPD)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920240" y="488289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coletamos dados dos moradores. A tela apenas exibe conteúdo.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77356" y="420624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43116" y="455371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643116" y="455371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🚫</a:t>
            </a:r>
            <a:endParaRPr lang="en-US" sz="2100" dirty="0"/>
          </a:p>
        </p:txBody>
      </p:sp>
      <p:sp>
        <p:nvSpPr>
          <p:cNvPr id="22" name="Text 20"/>
          <p:cNvSpPr txBox="1"/>
          <p:nvPr/>
        </p:nvSpPr>
        <p:spPr>
          <a:xfrm>
            <a:off x="7511796" y="446227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Concorrência protegida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7511796" y="488289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Anunciantes do mesmo ramo não se sobrepõem na mesma tela.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GO! Mídia Indoor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GO! Mídia Indoor — Proposta para Condomínios</dc:title>
  <dc:subject>PptxGenJS Presentation</dc:subject>
  <dc:creator>GO! Mídia Indoor</dc:creator>
  <cp:lastModifiedBy>GO! Mídia Indoor</cp:lastModifiedBy>
  <cp:revision>1</cp:revision>
  <dcterms:created xsi:type="dcterms:W3CDTF">2026-09-15T03:19:31Z</dcterms:created>
  <dcterms:modified xsi:type="dcterms:W3CDTF">2026-09-15T03:19:31Z</dcterms:modified>
</cp:coreProperties>
</file>